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80B7-DBAA-4C8D-A136-3B6A2134FC5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5E2C2-0F14-4F9C-8647-1E32A0935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" y="1066799"/>
          <a:ext cx="8839202" cy="5486404"/>
        </p:xfrm>
        <a:graphic>
          <a:graphicData uri="http://schemas.openxmlformats.org/drawingml/2006/table">
            <a:tbl>
              <a:tblPr/>
              <a:tblGrid>
                <a:gridCol w="1306009"/>
                <a:gridCol w="1303383"/>
                <a:gridCol w="1484580"/>
                <a:gridCol w="1376913"/>
                <a:gridCol w="2265385"/>
                <a:gridCol w="1102932"/>
              </a:tblGrid>
              <a:tr h="83510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النهي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الأمر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المضارع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الماضي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يَذْهَبْ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لِيَذْهَبْ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يَذْهَبُ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ذَهَبَ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He 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dirty="0">
                          <a:latin typeface="Calibri"/>
                          <a:ea typeface="Calibri"/>
                          <a:cs typeface="Arial"/>
                        </a:rPr>
                        <a:t>الغائب</a:t>
                      </a:r>
                      <a:r>
                        <a:rPr lang="ar-SA" sz="5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third person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يَذْهَبَا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لِيَذْهَبَا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يَذْهَبَانِ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ذَهَبَا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Arial"/>
                        </a:rPr>
                        <a:t>They 2 (male)</a:t>
                      </a:r>
                      <a:endParaRPr lang="en-US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يَذْهَبُوا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لِيَذْهَبُوا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يَذْهَبُونَ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ذَهَبُوا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They all (male)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تَذْهَبْ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لِتَذْهَبْ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تَذْهَبُ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ذَهَبَتْ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She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تَذْهَبا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لِتَذْهَبا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تَذْهَبانِ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ذَهَبَتا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They 2 (female)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5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يَذْهَبْنَ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لِيَذْهَبْنَ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يَذْهَبْنَ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ذَهَبْنَ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They all (female)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1066802"/>
          <a:ext cx="9144002" cy="5105397"/>
        </p:xfrm>
        <a:graphic>
          <a:graphicData uri="http://schemas.openxmlformats.org/drawingml/2006/table">
            <a:tbl>
              <a:tblPr/>
              <a:tblGrid>
                <a:gridCol w="1351044"/>
                <a:gridCol w="1348327"/>
                <a:gridCol w="1627701"/>
                <a:gridCol w="1469572"/>
                <a:gridCol w="2206396"/>
                <a:gridCol w="1140962"/>
              </a:tblGrid>
              <a:tr h="8295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النهي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i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الأمر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i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المضارع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الماضي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تَذْهَبْ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اَِذْهَبْ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تَذْهَبُ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ذَهَبْتَ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you 1 (male)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latin typeface="Calibri"/>
                          <a:ea typeface="Calibri"/>
                          <a:cs typeface="Arial"/>
                        </a:rPr>
                        <a:t>المخاطب</a:t>
                      </a:r>
                      <a:r>
                        <a:rPr lang="ar-SA" sz="44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800" b="1" dirty="0">
                          <a:latin typeface="Calibri"/>
                          <a:ea typeface="Calibri"/>
                          <a:cs typeface="Arial"/>
                        </a:rPr>
                        <a:t>second person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تَذْهَبَا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اَِذْهَبَا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تََذْهَبَانِ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ذَهَبْتُمَا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you 2 (male)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تَذْهَبُوا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اَِذْهَبُوا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تَذْهَبُونَ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ذَهَبْتُمْ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you all (male)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تَذْهَبِي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اِذْهَبِي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تَذْهَبِينَ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ذَهَبْتِ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You 1 (female)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تَذْهَبا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اِذْهَبا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تَذْهَبانِ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ذَهَبْتُمَا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you 2 (female)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64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تَذْهَبْنَ</a:t>
                      </a:r>
                      <a:endParaRPr lang="en-US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Arial"/>
                        </a:rPr>
                        <a:t>اِذْهَبْنَ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Arial"/>
                        </a:rPr>
                        <a:t>تَذْهَبْنَ</a:t>
                      </a:r>
                      <a:endParaRPr lang="en-US" sz="1400" dirty="0">
                        <a:solidFill>
                          <a:srgbClr val="0066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ذَهَبْتُنّ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you all (female)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2362200"/>
          <a:ext cx="9144001" cy="2121681"/>
        </p:xfrm>
        <a:graphic>
          <a:graphicData uri="http://schemas.openxmlformats.org/drawingml/2006/table">
            <a:tbl>
              <a:tblPr/>
              <a:tblGrid>
                <a:gridCol w="1241115"/>
                <a:gridCol w="1221914"/>
                <a:gridCol w="1597765"/>
                <a:gridCol w="1358945"/>
                <a:gridCol w="2389714"/>
                <a:gridCol w="1334548"/>
              </a:tblGrid>
              <a:tr h="6096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النهي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الأمر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Arial"/>
                        </a:rPr>
                        <a:t>المضارع</a:t>
                      </a:r>
                      <a:endParaRPr lang="en-US" sz="12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الماضي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latin typeface="Calibri"/>
                          <a:ea typeface="Calibri"/>
                          <a:cs typeface="Arial"/>
                        </a:rPr>
                        <a:t>المتكلم </a:t>
                      </a:r>
                      <a:r>
                        <a:rPr lang="en-US" sz="2800" b="1" dirty="0" smtClean="0">
                          <a:latin typeface="Calibri"/>
                          <a:ea typeface="Calibri"/>
                          <a:cs typeface="Arial"/>
                        </a:rPr>
                        <a:t>First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person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أَذْهَبْ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Arial"/>
                        </a:rPr>
                        <a:t>أذْهَبُ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ذَهَبْتُ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I (male/ female)</a:t>
                      </a:r>
                      <a:endParaRPr lang="en-US" sz="1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98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لا </a:t>
                      </a:r>
                      <a:r>
                        <a:rPr lang="ar-SA" sz="32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نَذْهبْ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Arial"/>
                        </a:rPr>
                        <a:t>نَذْهَبُ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ذَهَبْنَا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We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Arial"/>
                        </a:rPr>
                        <a:t>(male/female)</a:t>
                      </a:r>
                      <a:endParaRPr lang="en-US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198" marR="651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151</Words>
  <Application>Microsoft Office PowerPoint</Application>
  <PresentationFormat>On-screen Show (4:3)</PresentationFormat>
  <Paragraphs>83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</dc:creator>
  <cp:lastModifiedBy>Firoz</cp:lastModifiedBy>
  <cp:revision>3</cp:revision>
  <dcterms:created xsi:type="dcterms:W3CDTF">2010-01-26T15:18:55Z</dcterms:created>
  <dcterms:modified xsi:type="dcterms:W3CDTF">2010-01-26T15:31:57Z</dcterms:modified>
</cp:coreProperties>
</file>